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8" r:id="rId2"/>
    <p:sldId id="312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22" r:id="rId1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092"/>
    <p:restoredTop sz="94659"/>
  </p:normalViewPr>
  <p:slideViewPr>
    <p:cSldViewPr snapToGrid="0" snapToObjects="1">
      <p:cViewPr varScale="1">
        <p:scale>
          <a:sx n="142" d="100"/>
          <a:sy n="142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12/21/2022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BC981C-D112-0A49-82C9-F305F98A16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52000"/>
            <a:ext cx="8640000" cy="79582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986862-BB8E-6D44-8D56-21048CE201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947846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D22AE9-2ED4-0048-B6FF-45BD09DE39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1947846" cy="10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cs-CZ" dirty="0"/>
              <a:t>Student:		</a:t>
            </a:r>
            <a:r>
              <a:rPr lang="cs-CZ" dirty="0" err="1"/>
              <a:t>xxx</a:t>
            </a:r>
            <a:endParaRPr lang="cs-CZ" dirty="0"/>
          </a:p>
          <a:p>
            <a:r>
              <a:rPr lang="cs-CZ" dirty="0"/>
              <a:t>Vedoucí práce:	</a:t>
            </a:r>
            <a:r>
              <a:rPr lang="cs-CZ" dirty="0" err="1"/>
              <a:t>xxxx</a:t>
            </a:r>
            <a:endParaRPr lang="cs-CZ" dirty="0"/>
          </a:p>
          <a:p>
            <a:r>
              <a:rPr lang="cs-CZ" dirty="0"/>
              <a:t>Obhajoba: 	</a:t>
            </a:r>
            <a:r>
              <a:rPr lang="cs-CZ" dirty="0" err="1"/>
              <a:t>xxx</a:t>
            </a:r>
            <a:endParaRPr lang="cs-CZ" dirty="0"/>
          </a:p>
          <a:p>
            <a:endParaRPr lang="en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Název BP, DP</a:t>
            </a:r>
            <a:br>
              <a:rPr lang="cs-CZ" sz="4900" dirty="0"/>
            </a:br>
            <a:r>
              <a:rPr lang="cs-CZ" sz="2200" i="1" dirty="0"/>
              <a:t>Bakalářská práce / Diplomová práce</a:t>
            </a:r>
            <a:br>
              <a:rPr lang="cs-CZ" sz="2200" i="1" dirty="0"/>
            </a:br>
            <a:br>
              <a:rPr lang="cs-CZ" sz="2200" i="1" dirty="0"/>
            </a:br>
            <a:r>
              <a:rPr lang="cs-CZ" sz="2200" dirty="0"/>
              <a:t>Jedná se pouze o příklad prezentace k obhajobě kvalifikační práce, vždy je důležitá domluva s vedoucím práce. </a:t>
            </a:r>
            <a:endParaRPr lang="en-CZ" sz="2200" dirty="0"/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11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Výstup bakalářské práce a doporučení pro praxi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66872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přesné znění dle posudku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12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Otázky od oponenta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18754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teoretická část (14 b.)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 (12 b.)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b="1" dirty="0"/>
              <a:t>výzkumná část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3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Úvod či Důvod výběru tématu (24 b.)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Cíle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Výzkumné otázky / výzkumné předpoklady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342900">
              <a:buFont typeface="+mj-lt"/>
              <a:buAutoNum type="arabicParenR"/>
            </a:pPr>
            <a:r>
              <a:rPr lang="cs-CZ" sz="1200" dirty="0"/>
              <a:t>x</a:t>
            </a: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dirty="0"/>
              <a:t>přesně vypsat dle BP či DP – po úpravě z předvýzkumu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Cíle práce a výzkumné předpoklady / otázky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92868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502270"/>
            <a:ext cx="7560000" cy="3042836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metoda výzkumu: </a:t>
            </a:r>
            <a:r>
              <a:rPr lang="cs-CZ" sz="1200" dirty="0" err="1"/>
              <a:t>xxx</a:t>
            </a:r>
            <a:endParaRPr lang="cs-CZ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technika výzkumu: </a:t>
            </a:r>
            <a:r>
              <a:rPr lang="cs-CZ" sz="1200" dirty="0" err="1"/>
              <a:t>xxx</a:t>
            </a:r>
            <a:endParaRPr lang="cs-CZ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respondenti: kdo, kde, kritéria výběru respondentů</a:t>
            </a:r>
            <a:r>
              <a:rPr lang="cs-CZ" sz="1400" dirty="0"/>
              <a:t>, ...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předvýzkum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kdy, kde, co, jak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návratnost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vlastní výzkum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kdy, kde, co, jak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osloveno: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vyřazeno: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návratnost: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Metodika výzkumu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41354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b="1" dirty="0"/>
              <a:t>počet dotazníkových položek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otázky identifikační, otevřené, </a:t>
            </a:r>
            <a:r>
              <a:rPr lang="cs-CZ" sz="1400" dirty="0" err="1"/>
              <a:t>polytomické</a:t>
            </a:r>
            <a:r>
              <a:rPr lang="cs-CZ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jak otázky stanoveny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atd.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Dotazník či jiná výzkumná technika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56864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ev. graf – identifikační otázky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Charakteristika výzkumného vzorku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8452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Cíl č. X: </a:t>
            </a:r>
            <a:r>
              <a:rPr lang="cs-CZ" sz="1400" b="1" dirty="0" err="1"/>
              <a:t>xxxxxxxxxxxx</a:t>
            </a: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Výzkumný předpoklad č. X: </a:t>
            </a:r>
            <a:r>
              <a:rPr lang="cs-CZ" sz="1400" b="1" dirty="0" err="1"/>
              <a:t>xxxxxxxxxx</a:t>
            </a:r>
            <a:endParaRPr lang="cs-CZ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konstatování – výzkumný cíl splněn/nesplněn, výsledky výzkumného šetření jsou či nejsou v souladu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Analýza výzkumného cíle a předpokladu č. 1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0452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/>
              <a:t>vložit graf či pod.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9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Analýza výzkumného cíle a předpokladu č. 1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3457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b="1" dirty="0"/>
              <a:t>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200" dirty="0"/>
              <a:t>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10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Název BP, DP</a:t>
            </a:r>
            <a:endParaRPr lang="en-CZ" dirty="0">
              <a:solidFill>
                <a:schemeClr val="accent1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cs-CZ" sz="2400" dirty="0">
                <a:solidFill>
                  <a:schemeClr val="accent1"/>
                </a:solidFill>
              </a:rPr>
              <a:t>Další zajímavá zjištění</a:t>
            </a:r>
            <a:endParaRPr lang="en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30700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FZS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B0BE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300</Words>
  <Application>Microsoft Office PowerPoint</Application>
  <PresentationFormat>Předvádění na obrazovce (16:9)</PresentationFormat>
  <Paragraphs>87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Simple Light</vt:lpstr>
      <vt:lpstr>Název BP, DP Bakalářská práce / Diplomová práce  Jedná se pouze o příklad prezentace k obhajobě kvalifikační práce, vždy je důležitá domluva s vedoucím práce.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Pepa</dc:creator>
  <cp:lastModifiedBy>Josef Erben</cp:lastModifiedBy>
  <cp:revision>127</cp:revision>
  <dcterms:modified xsi:type="dcterms:W3CDTF">2022-12-21T09:33:53Z</dcterms:modified>
</cp:coreProperties>
</file>