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8" r:id="rId2"/>
    <p:sldId id="256" r:id="rId3"/>
    <p:sldId id="326" r:id="rId4"/>
    <p:sldId id="324" r:id="rId5"/>
    <p:sldId id="313" r:id="rId6"/>
    <p:sldId id="327" r:id="rId7"/>
    <p:sldId id="322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3690" autoAdjust="0"/>
  </p:normalViewPr>
  <p:slideViewPr>
    <p:cSldViewPr snapToGrid="0" snapToObjects="1">
      <p:cViewPr varScale="1">
        <p:scale>
          <a:sx n="87" d="100"/>
          <a:sy n="87" d="100"/>
        </p:scale>
        <p:origin x="82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en-CZ" smtClean="0"/>
              <a:t>03/27/2025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8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F6634-FEA8-E04C-AA4D-C8B16300D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CZ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CC871-C651-B94C-B5C3-F577C10EB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724108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C2BCB195-1673-3A47-9233-C54678E827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7560001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529CB40-EF22-A849-8FDD-F1920C607CC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A06D5-5A86-5E47-A62C-40C6B4E53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724108" cy="9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Z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F1436-C391-A042-AF13-9AB9182F9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724108" cy="9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3" r:id="rId3"/>
    <p:sldLayoutId id="2147483656" r:id="rId4"/>
    <p:sldLayoutId id="2147483671" r:id="rId5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tu-dresden.de/ing/maschinenwesen/ifww/biomaterialien/forschung/korrosion-und-oberflaechen/Mitarbeitende/dr-ing-ute-bergman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cuni.cz/UK-14182.html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tu-dresden.de/ing/maschinenwesen/ifww/biomaterialien/forschung/funktionelle-biomaterialien/kontak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3924909"/>
            <a:ext cx="7560001" cy="1218591"/>
          </a:xfrm>
        </p:spPr>
        <p:txBody>
          <a:bodyPr/>
          <a:lstStyle/>
          <a:p>
            <a:endParaRPr lang="cs-CZ" sz="1600" b="1" dirty="0"/>
          </a:p>
          <a:p>
            <a:r>
              <a:rPr lang="cs-CZ" sz="1600" b="1" dirty="0"/>
              <a:t>Marie Hubálek Kalbáčová</a:t>
            </a:r>
          </a:p>
          <a:p>
            <a:r>
              <a:rPr lang="en-US" sz="1600" b="1" dirty="0"/>
              <a:t>Department of Science and </a:t>
            </a:r>
            <a:r>
              <a:rPr lang="cs-CZ" sz="1600" b="1" dirty="0"/>
              <a:t>R</a:t>
            </a:r>
            <a:r>
              <a:rPr lang="en-US" sz="1600" b="1" dirty="0" err="1"/>
              <a:t>esearc</a:t>
            </a:r>
            <a:r>
              <a:rPr lang="cs-CZ" sz="1600" b="1" dirty="0"/>
              <a:t>h in </a:t>
            </a:r>
            <a:r>
              <a:rPr lang="cs-CZ" sz="1600" b="1" dirty="0" err="1"/>
              <a:t>Biomedical</a:t>
            </a:r>
            <a:r>
              <a:rPr lang="cs-CZ" sz="1600" b="1" dirty="0"/>
              <a:t> </a:t>
            </a:r>
            <a:r>
              <a:rPr lang="cs-CZ" sz="1600" b="1" dirty="0" err="1"/>
              <a:t>Applications</a:t>
            </a:r>
            <a:endParaRPr lang="en-CZ" sz="1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6" y="923838"/>
            <a:ext cx="7560000" cy="1661409"/>
          </a:xfrm>
        </p:spPr>
        <p:txBody>
          <a:bodyPr>
            <a:normAutofit fontScale="90000"/>
          </a:bodyPr>
          <a:lstStyle/>
          <a:p>
            <a:r>
              <a:rPr lang="cs-CZ" dirty="0"/>
              <a:t>International Workshop on </a:t>
            </a:r>
            <a:r>
              <a:rPr lang="cs-CZ" dirty="0" err="1"/>
              <a:t>Collaboration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Scientists</a:t>
            </a:r>
            <a:r>
              <a:rPr lang="cs-CZ" dirty="0"/>
              <a:t> and </a:t>
            </a:r>
            <a:r>
              <a:rPr lang="cs-CZ" dirty="0" err="1"/>
              <a:t>Biologists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489175" y="340296"/>
            <a:ext cx="6165652" cy="301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344"/>
              </a:lnSpc>
            </a:pPr>
            <a:r>
              <a:rPr lang="en-US" sz="1875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Researchers in biomedicine and biomaterials</a:t>
            </a:r>
            <a:endParaRPr lang="en-US" sz="187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827" y="1494296"/>
            <a:ext cx="1342363" cy="142572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57559" y="3127698"/>
            <a:ext cx="2404765" cy="15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56"/>
              </a:lnSpc>
            </a:pPr>
            <a:r>
              <a:rPr lang="en-US" sz="938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Ms prof. RNDr. Marie Hubálek Kalbáčová, Ph.D.</a:t>
            </a:r>
            <a:endParaRPr lang="cs-CZ" sz="938" b="1" dirty="0">
              <a:solidFill>
                <a:srgbClr val="272D45"/>
              </a:solidFill>
              <a:ea typeface="Kanit Light" pitchFamily="34" charset="-122"/>
              <a:cs typeface="Kanit Light" pitchFamily="34" charset="-120"/>
            </a:endParaRPr>
          </a:p>
          <a:p>
            <a:pPr>
              <a:lnSpc>
                <a:spcPts val="1156"/>
              </a:lnSpc>
            </a:pPr>
            <a:endParaRPr lang="en-US" sz="938" b="1" dirty="0"/>
          </a:p>
        </p:txBody>
      </p:sp>
      <p:sp>
        <p:nvSpPr>
          <p:cNvPr id="7" name="Text 3"/>
          <p:cNvSpPr/>
          <p:nvPr/>
        </p:nvSpPr>
        <p:spPr>
          <a:xfrm>
            <a:off x="357560" y="3374902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ea typeface="Martel Sans" pitchFamily="34" charset="-122"/>
                <a:cs typeface="Martel Sans" pitchFamily="34" charset="-120"/>
              </a:rPr>
              <a:t>ORCID: 0000-0002-3886-2218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357560" y="3616152"/>
            <a:ext cx="2652341" cy="308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PI and professor at the First Faculty of Medicine at Charles University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57560" y="4011811"/>
            <a:ext cx="2652341" cy="4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Cell biology, cell interaction with nanomaterials (nanoparticles, nanostructured surfaces of implants or sensors), stem cells, immune cells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57560" y="4561881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u="sng" dirty="0">
                <a:solidFill>
                  <a:srgbClr val="437066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https://cuni.cz/UK-14182.html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095" y="907108"/>
            <a:ext cx="1372419" cy="13652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50109" y="2368749"/>
            <a:ext cx="1345034" cy="15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56"/>
              </a:lnSpc>
            </a:pPr>
            <a:r>
              <a:rPr lang="en-US" sz="10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Ms Dr.-Ing. Ute Bergmann</a:t>
            </a:r>
            <a:endParaRPr lang="en-US" sz="1000" b="1" dirty="0"/>
          </a:p>
        </p:txBody>
      </p:sp>
      <p:sp>
        <p:nvSpPr>
          <p:cNvPr id="13" name="Text 8"/>
          <p:cNvSpPr/>
          <p:nvPr/>
        </p:nvSpPr>
        <p:spPr>
          <a:xfrm>
            <a:off x="3250109" y="2615952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ORCID: 0000-0002-8740-8310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3250109" y="2857203"/>
            <a:ext cx="2652341" cy="308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Group Manager Corrosion and Surfaces, Institute of Materials Science, TU Dresden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3250109" y="3252862"/>
            <a:ext cx="2652341" cy="308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Surface coatings with switchable surface changes for medical applications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3250109" y="3648522"/>
            <a:ext cx="2652341" cy="617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u="sng" dirty="0">
                <a:solidFill>
                  <a:srgbClr val="437066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https://tu-dresden.de/ing/maschinenwesen/ifww/biomaterialien/forschung/korrosion-und-oberflaechen/Mitarbeitende/dr-ing-ute-bergmann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086" y="840047"/>
            <a:ext cx="1160152" cy="174416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142658" y="2405882"/>
            <a:ext cx="1206252" cy="15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56"/>
              </a:lnSpc>
            </a:pPr>
            <a:r>
              <a:rPr lang="en-US" sz="1000" b="1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Ms PD Dr. Vera Hintze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6142658" y="2653085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ORCID: 0000-0002-5611-9903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142658" y="2894335"/>
            <a:ext cx="2652341" cy="308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Chair of Biomaterials, Center of Biomaterials, Institute of Materials Science, TU Dresden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142658" y="3289995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Biometric coatings and hydrogel composites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6142658" y="3531246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Group „Functional Biomaterials", Max Bergman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6142658" y="3772495"/>
            <a:ext cx="2652341" cy="4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8"/>
              </a:lnSpc>
            </a:pPr>
            <a:r>
              <a:rPr lang="en-US" sz="1000" u="sng" dirty="0">
                <a:solidFill>
                  <a:srgbClr val="437066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https://tu-dresden.de/ing/maschinenwesen/ifww/biomaterialien/forschung/funktionelle-biomaterialien/kontakt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6142658" y="4322565"/>
            <a:ext cx="2652341" cy="1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88"/>
              </a:lnSpc>
            </a:pPr>
            <a:endParaRPr lang="en-US" sz="750" dirty="0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5C04763C-921C-4EC4-A090-14D6B6F6F8B1}"/>
              </a:ext>
            </a:extLst>
          </p:cNvPr>
          <p:cNvSpPr txBox="1">
            <a:spLocks/>
          </p:cNvSpPr>
          <p:nvPr/>
        </p:nvSpPr>
        <p:spPr>
          <a:xfrm>
            <a:off x="147922" y="108526"/>
            <a:ext cx="7560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cs-CZ" b="1" dirty="0" err="1">
                <a:solidFill>
                  <a:schemeClr val="accent1"/>
                </a:solidFill>
              </a:rPr>
              <a:t>Partners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F1377-1B39-0443-ACFC-9CF5BD176B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4</a:t>
            </a:fld>
            <a:endParaRPr lang="en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10" y="252001"/>
            <a:ext cx="3959999" cy="572701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Partners</a:t>
            </a:r>
            <a:r>
              <a:rPr lang="cs-CZ" b="1" dirty="0"/>
              <a:t>:</a:t>
            </a:r>
            <a:endParaRPr lang="en-CZ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1DB4E-C231-E7CE-A666-7C1C756E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66"/>
          <a:stretch/>
        </p:blipFill>
        <p:spPr>
          <a:xfrm>
            <a:off x="5596528" y="0"/>
            <a:ext cx="3547472" cy="82470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F30049F-B7AE-4E06-A630-7919C05C43D1}"/>
              </a:ext>
            </a:extLst>
          </p:cNvPr>
          <p:cNvSpPr txBox="1"/>
          <p:nvPr/>
        </p:nvSpPr>
        <p:spPr>
          <a:xfrm>
            <a:off x="268479" y="949904"/>
            <a:ext cx="8415866" cy="449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Ph.D./Dr.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Students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postdocs</a:t>
            </a:r>
            <a:endParaRPr kumimoji="0" lang="cs-CZ" sz="18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5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Ms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 prof. </a:t>
            </a:r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RNDr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. Marie </a:t>
            </a:r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Hubálek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Kalbáčová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, Ph.D.</a:t>
            </a:r>
            <a:r>
              <a:rPr lang="cs-CZ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RNDr. Veronika </a:t>
            </a:r>
            <a:r>
              <a:rPr lang="cs-CZ" sz="1600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Benson</a:t>
            </a: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, Ph.D.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Mgr. Olga Buchar Klinovská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Ing. Lada Svobodová, Ph.D.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Ing. Iveta </a:t>
            </a:r>
            <a:r>
              <a:rPr lang="cs-CZ" sz="1600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Zvercová</a:t>
            </a:r>
            <a:r>
              <a:rPr lang="cs-CZ" sz="1600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, Ph.D.</a:t>
            </a:r>
          </a:p>
          <a:p>
            <a:endParaRPr lang="cs-CZ" sz="500" b="1" dirty="0">
              <a:solidFill>
                <a:srgbClr val="272D45"/>
              </a:solidFill>
              <a:ea typeface="Kanit Light" pitchFamily="34" charset="-122"/>
              <a:cs typeface="Kanit Light" pitchFamily="34" charset="-120"/>
            </a:endParaRPr>
          </a:p>
          <a:p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Ms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 Dr.-Ing. Ute Bergmann</a:t>
            </a:r>
            <a:r>
              <a:rPr lang="cs-CZ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bg2"/>
                </a:solidFill>
              </a:rPr>
              <a:t>Dipl</a:t>
            </a:r>
            <a:r>
              <a:rPr lang="cs-CZ" sz="1600" dirty="0">
                <a:solidFill>
                  <a:schemeClr val="bg2"/>
                </a:solidFill>
              </a:rPr>
              <a:t>.-Ing. Josephine Roth</a:t>
            </a:r>
            <a:endParaRPr lang="cs-CZ" sz="1600" dirty="0">
              <a:solidFill>
                <a:schemeClr val="bg2"/>
              </a:solidFill>
              <a:ea typeface="Kanit Light" pitchFamily="34" charset="-122"/>
              <a:cs typeface="Kanit Ligh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Mr. </a:t>
            </a:r>
            <a:r>
              <a:rPr lang="cs-CZ" sz="1600" dirty="0" err="1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Dipl</a:t>
            </a:r>
            <a:r>
              <a:rPr lang="cs-CZ" sz="1600" dirty="0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. –Ing. </a:t>
            </a:r>
            <a:r>
              <a:rPr lang="cs-CZ" sz="1600" dirty="0" err="1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Chenglin</a:t>
            </a:r>
            <a:r>
              <a:rPr lang="cs-CZ" sz="1600" dirty="0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 </a:t>
            </a:r>
            <a:r>
              <a:rPr lang="cs-CZ" sz="1600" dirty="0" err="1">
                <a:solidFill>
                  <a:schemeClr val="bg2"/>
                </a:solidFill>
                <a:ea typeface="Kanit Light" pitchFamily="34" charset="-122"/>
                <a:cs typeface="Kanit Light" pitchFamily="34" charset="-120"/>
              </a:rPr>
              <a:t>Li</a:t>
            </a:r>
            <a:endParaRPr lang="cs-CZ" sz="1600" dirty="0">
              <a:solidFill>
                <a:schemeClr val="bg2"/>
              </a:solidFill>
              <a:ea typeface="Kanit Light" pitchFamily="34" charset="-122"/>
              <a:cs typeface="Kanit Light" pitchFamily="34" charset="-120"/>
            </a:endParaRPr>
          </a:p>
          <a:p>
            <a:endParaRPr lang="cs-CZ" sz="1600" b="1" dirty="0">
              <a:solidFill>
                <a:srgbClr val="272D45"/>
              </a:solidFill>
              <a:ea typeface="Kanit Light" pitchFamily="34" charset="-122"/>
              <a:cs typeface="Kanit Light" pitchFamily="34" charset="-120"/>
            </a:endParaRPr>
          </a:p>
          <a:p>
            <a:r>
              <a:rPr lang="en-US" sz="1600" b="1" dirty="0" err="1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Ms</a:t>
            </a:r>
            <a:r>
              <a:rPr lang="en-US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 PD Dr. Vera Hintze</a:t>
            </a:r>
            <a:r>
              <a:rPr lang="cs-CZ" sz="1600" b="1" dirty="0">
                <a:solidFill>
                  <a:srgbClr val="272D45"/>
                </a:solidFill>
                <a:ea typeface="Kanit Light" pitchFamily="34" charset="-122"/>
                <a:cs typeface="Kanit Light" pitchFamily="34" charset="-120"/>
              </a:rPr>
              <a:t>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Mr. Dr.-Ing. </a:t>
            </a:r>
            <a:r>
              <a:rPr lang="cs-CZ" sz="1600" dirty="0" err="1">
                <a:solidFill>
                  <a:schemeClr val="bg2"/>
                </a:solidFill>
              </a:rPr>
              <a:t>Poh</a:t>
            </a:r>
            <a:r>
              <a:rPr lang="cs-CZ" sz="1600" dirty="0">
                <a:solidFill>
                  <a:schemeClr val="bg2"/>
                </a:solidFill>
              </a:rPr>
              <a:t> </a:t>
            </a:r>
            <a:r>
              <a:rPr lang="cs-CZ" sz="1600" dirty="0" err="1">
                <a:solidFill>
                  <a:schemeClr val="bg2"/>
                </a:solidFill>
              </a:rPr>
              <a:t>Soo</a:t>
            </a:r>
            <a:r>
              <a:rPr lang="cs-CZ" sz="1600" dirty="0">
                <a:solidFill>
                  <a:schemeClr val="bg2"/>
                </a:solidFill>
              </a:rPr>
              <a:t> Lee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bg2"/>
                </a:solidFill>
              </a:rPr>
              <a:t>Jiaming</a:t>
            </a:r>
            <a:r>
              <a:rPr lang="cs-CZ" sz="1600" dirty="0">
                <a:solidFill>
                  <a:schemeClr val="bg2"/>
                </a:solidFill>
              </a:rPr>
              <a:t> </a:t>
            </a:r>
            <a:r>
              <a:rPr lang="cs-CZ" sz="1600" dirty="0" err="1">
                <a:solidFill>
                  <a:schemeClr val="bg2"/>
                </a:solidFill>
              </a:rPr>
              <a:t>Li</a:t>
            </a:r>
            <a:endParaRPr lang="cs-CZ" sz="1600" dirty="0">
              <a:solidFill>
                <a:schemeClr val="bg2"/>
              </a:solidFill>
            </a:endParaRPr>
          </a:p>
          <a:p>
            <a:endParaRPr lang="en-US" sz="2400" b="1" dirty="0"/>
          </a:p>
          <a:p>
            <a:endParaRPr lang="en-US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366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F1377-1B39-0443-ACFC-9CF5BD176B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5</a:t>
            </a:fld>
            <a:endParaRPr lang="en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10" y="252001"/>
            <a:ext cx="3959999" cy="572701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Programm</a:t>
            </a:r>
            <a:r>
              <a:rPr lang="cs-CZ" b="1" dirty="0"/>
              <a:t>:</a:t>
            </a:r>
            <a:endParaRPr lang="en-CZ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1DB4E-C231-E7CE-A666-7C1C756E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64" y="0"/>
            <a:ext cx="35474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38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7A382-434B-114C-8925-C8142BA0B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6</a:t>
            </a:fld>
            <a:endParaRPr lang="en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881F2-A083-8048-835C-14EB15AC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0" y="78263"/>
            <a:ext cx="6889853" cy="572701"/>
          </a:xfrm>
        </p:spPr>
        <p:txBody>
          <a:bodyPr>
            <a:noAutofit/>
          </a:bodyPr>
          <a:lstStyle/>
          <a:p>
            <a:r>
              <a:rPr lang="en-US" sz="2400" b="1" dirty="0"/>
              <a:t>Department of Science and </a:t>
            </a:r>
            <a:r>
              <a:rPr lang="cs-CZ" sz="2400" b="1" dirty="0"/>
              <a:t>R</a:t>
            </a:r>
            <a:r>
              <a:rPr lang="en-US" sz="2400" b="1" dirty="0" err="1"/>
              <a:t>esearc</a:t>
            </a:r>
            <a:r>
              <a:rPr lang="cs-CZ" sz="2400" b="1" dirty="0"/>
              <a:t>h in </a:t>
            </a:r>
            <a:r>
              <a:rPr lang="cs-CZ" sz="2400" b="1" dirty="0" err="1"/>
              <a:t>Biomedical</a:t>
            </a:r>
            <a:r>
              <a:rPr lang="cs-CZ" sz="2400" b="1" dirty="0"/>
              <a:t> </a:t>
            </a:r>
            <a:r>
              <a:rPr lang="cs-CZ" sz="2400" b="1" dirty="0" err="1"/>
              <a:t>Applications</a:t>
            </a:r>
            <a:endParaRPr lang="en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F637EC-1475-657B-EA03-5E4287A195FB}"/>
              </a:ext>
            </a:extLst>
          </p:cNvPr>
          <p:cNvSpPr txBox="1"/>
          <p:nvPr/>
        </p:nvSpPr>
        <p:spPr>
          <a:xfrm>
            <a:off x="338380" y="1125196"/>
            <a:ext cx="779700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Different type of </a:t>
            </a:r>
            <a:r>
              <a:rPr kumimoji="0" lang="en-GB" sz="1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eukaryotic cells </a:t>
            </a: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– different tissues – skin, bone, neurons,…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14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- different types – cell lines, primary cells, patient-derived cells</a:t>
            </a:r>
            <a:endParaRPr kumimoji="0" lang="en-GB" sz="14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0836BF-A376-1143-3F94-F5FF4D29DB32}"/>
              </a:ext>
            </a:extLst>
          </p:cNvPr>
          <p:cNvSpPr txBox="1"/>
          <p:nvPr/>
        </p:nvSpPr>
        <p:spPr>
          <a:xfrm>
            <a:off x="338380" y="2248584"/>
            <a:ext cx="6551473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Different type of </a:t>
            </a:r>
            <a:r>
              <a:rPr kumimoji="0" lang="en-GB" sz="1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prokaryotic cells </a:t>
            </a: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– different tissues – skin, bone,…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14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- different types – pathogens, commensals,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laboratory strains, patient-derived cells</a:t>
            </a:r>
            <a:endParaRPr kumimoji="0" lang="en-GB" sz="14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5B2CE8-E529-C02E-004C-02128C24DB8B}"/>
              </a:ext>
            </a:extLst>
          </p:cNvPr>
          <p:cNvSpPr txBox="1"/>
          <p:nvPr/>
        </p:nvSpPr>
        <p:spPr>
          <a:xfrm>
            <a:off x="338380" y="3480136"/>
            <a:ext cx="435696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Different methods – established or newly developed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400" b="0" i="0" u="none" strike="noStrike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D7877EF-F10D-8697-D395-E1322DD01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72" y="39572"/>
            <a:ext cx="2076585" cy="12978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415E42-D99B-A5B2-EF50-D248F7EE6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72" y="2033527"/>
            <a:ext cx="2076586" cy="129786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C8B1150-D6AD-25F2-1813-AC3453A34A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686"/>
          <a:stretch/>
        </p:blipFill>
        <p:spPr>
          <a:xfrm>
            <a:off x="4807069" y="3390068"/>
            <a:ext cx="2236911" cy="17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2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F1377-1B39-0443-ACFC-9CF5BD176B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Z" smtClean="0"/>
              <a:t>7</a:t>
            </a:fld>
            <a:endParaRPr lang="en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10" y="252001"/>
            <a:ext cx="3959999" cy="57270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Project:</a:t>
            </a:r>
            <a:endParaRPr lang="en-CZ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1DB4E-C231-E7CE-A666-7C1C756E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66"/>
          <a:stretch/>
        </p:blipFill>
        <p:spPr>
          <a:xfrm>
            <a:off x="5596528" y="0"/>
            <a:ext cx="3547472" cy="82470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F30049F-B7AE-4E06-A630-7919C05C43D1}"/>
              </a:ext>
            </a:extLst>
          </p:cNvPr>
          <p:cNvSpPr txBox="1"/>
          <p:nvPr/>
        </p:nvSpPr>
        <p:spPr>
          <a:xfrm>
            <a:off x="268479" y="949904"/>
            <a:ext cx="8415866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M-ERA-NET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chemeClr val="accent2"/>
                </a:solidFill>
              </a:rPr>
              <a:t>SIGMA </a:t>
            </a:r>
            <a:r>
              <a:rPr lang="cs-CZ" sz="1800" b="1" dirty="0" err="1">
                <a:solidFill>
                  <a:schemeClr val="accent2"/>
                </a:solidFill>
              </a:rPr>
              <a:t>Programme</a:t>
            </a:r>
            <a:endParaRPr lang="cs-CZ" sz="1600" dirty="0">
              <a:solidFill>
                <a:schemeClr val="bg2"/>
              </a:solidFill>
            </a:endParaRPr>
          </a:p>
          <a:p>
            <a:endParaRPr lang="en-US" sz="2400" b="1" dirty="0"/>
          </a:p>
          <a:p>
            <a:endParaRPr lang="en-US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20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8" y="1470590"/>
            <a:ext cx="8297269" cy="166140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br>
              <a:rPr lang="cs-CZ" dirty="0"/>
            </a:br>
            <a:endParaRPr lang="en-CZ" sz="7200" dirty="0"/>
          </a:p>
        </p:txBody>
      </p:sp>
      <p:pic>
        <p:nvPicPr>
          <p:cNvPr id="4" name="Obrázek 3" descr="Obsah obrázku mrak, mlha, obloha, venku&#10;&#10;Obsah vygenerovaný umělou inteligencí může být nesprávný.">
            <a:extLst>
              <a:ext uri="{FF2B5EF4-FFF2-40B4-BE49-F238E27FC236}">
                <a16:creationId xmlns:a16="http://schemas.microsoft.com/office/drawing/2014/main" id="{B2B210CD-8BDD-A07F-4F7E-D0B375DF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98" y="2449502"/>
            <a:ext cx="4554403" cy="25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Z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BE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384</Words>
  <Application>Microsoft Office PowerPoint</Application>
  <PresentationFormat>Předvádění na obrazovce (16:9)</PresentationFormat>
  <Paragraphs>59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Kanit Light</vt:lpstr>
      <vt:lpstr>Simple Light</vt:lpstr>
      <vt:lpstr>International Workshop on Collaboration between Material Scientists and Biologists</vt:lpstr>
      <vt:lpstr>Prezentace aplikace PowerPoint</vt:lpstr>
      <vt:lpstr>Partners:</vt:lpstr>
      <vt:lpstr>Programm:</vt:lpstr>
      <vt:lpstr>Department of Science and Research in Biomedical Applications</vt:lpstr>
      <vt:lpstr>Project: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Olča</dc:creator>
  <cp:lastModifiedBy>Andrea Vávrová</cp:lastModifiedBy>
  <cp:revision>155</cp:revision>
  <dcterms:modified xsi:type="dcterms:W3CDTF">2025-03-27T13:11:15Z</dcterms:modified>
</cp:coreProperties>
</file>